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59" r:id="rId6"/>
    <p:sldId id="260" r:id="rId7"/>
    <p:sldId id="262" r:id="rId8"/>
    <p:sldId id="263" r:id="rId9"/>
  </p:sldIdLst>
  <p:sldSz cx="12160250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2" y="300"/>
      </p:cViewPr>
      <p:guideLst>
        <p:guide orient="horz" pos="2155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6625C"/>
            </a:solidFill>
            <a:ln>
              <a:solidFill>
                <a:srgbClr val="16625C"/>
              </a:solidFill>
            </a:ln>
            <a:effectLst/>
          </c:spPr>
          <c:invertIfNegative val="0"/>
          <c:cat>
            <c:strRef>
              <c:f>'[Лист Microsoft Excel (2).xlsx]Лист1'!$D$2:$D$20</c:f>
              <c:strCache>
                <c:ptCount val="19"/>
                <c:pt idx="0">
                  <c:v>СПСОСОБНОСТЬ УЧИТЕЛЯ ОЦЕНИВАТЬ ДОСТИЖЕНИЯ ШКОЛЬНИКОВ </c:v>
                </c:pt>
                <c:pt idx="1">
                  <c:v>КОЛЛЕКТИВНАЯ ЭФФЕКТИВНОСТЬ УЧИТЕЛЕЙ</c:v>
                </c:pt>
                <c:pt idx="2">
                  <c:v>САМООЦЕНКА ОЦЕНОК</c:v>
                </c:pt>
                <c:pt idx="3">
                  <c:v>КОГНИТИВНЫЙ АНАЛИЗ ЗАДАЧ</c:v>
                </c:pt>
                <c:pt idx="4">
                  <c:v>РАННЯ ДИАГНОСТИКА ЗАТРУДНЕНИЙ</c:v>
                </c:pt>
                <c:pt idx="5">
                  <c:v>УРОВЕНЬ РАЗВИТИЯ ПО ПИАЖЕ</c:v>
                </c:pt>
                <c:pt idx="6">
                  <c:v>СПОСОБНОСТЬ УЧИТЕЛЯ ВЫЗВАТЬ ДОВЕРИЕ УЧЕНИКА</c:v>
                </c:pt>
                <c:pt idx="7">
                  <c:v>ПРОГРАММНАЯ РЕАКТИВНОСТЬ ОБУЧАЮЩИХСЯ </c:v>
                </c:pt>
                <c:pt idx="8">
                  <c:v>АПРИОРНЫЕ СПОСОБНОСТИ</c:v>
                </c:pt>
                <c:pt idx="9">
                  <c:v>СПЕЦИАЛЬНЫЕ ОБРАЗОВАТЕЛЬНЫЕ ПРОГРАММЫ</c:v>
                </c:pt>
                <c:pt idx="10">
                  <c:v>МНЕМОНИКА</c:v>
                </c:pt>
                <c:pt idx="11">
                  <c:v>ЛИЧНОСТНО-ОРИЕНТИРОВАННЫЙ ПОДХОД В ОБУЧЕНИИ</c:v>
                </c:pt>
                <c:pt idx="12">
                  <c:v>ПРОГРАММА ПОВТОРНОГО ОБУЧЕНИЯ</c:v>
                </c:pt>
                <c:pt idx="13">
                  <c:v>ВЗАИМНОЕ ОБУЧЕНИЕ</c:v>
                </c:pt>
                <c:pt idx="14">
                  <c:v>ОБУЧЕНИЕ В МАЛЫХ ГРУППАХ</c:v>
                </c:pt>
                <c:pt idx="15">
                  <c:v>ОБУЧЕНИЕ ШАХМАТАМ</c:v>
                </c:pt>
                <c:pt idx="16">
                  <c:v>НАПОЛНЯЕМОСТЬ КЛАССА</c:v>
                </c:pt>
                <c:pt idx="17">
                  <c:v>ОДИН РЕБЕНОК - ОДИН ПК </c:v>
                </c:pt>
                <c:pt idx="18">
                  <c:v>ГЕНДЕРНЫЙ ПОДХОД</c:v>
                </c:pt>
              </c:strCache>
            </c:strRef>
          </c:cat>
          <c:val>
            <c:numRef>
              <c:f>'[Лист Microsoft Excel (2).xlsx]Лист1'!$E$2:$E$20</c:f>
              <c:numCache>
                <c:formatCode>General</c:formatCode>
                <c:ptCount val="19"/>
                <c:pt idx="0">
                  <c:v>1.44</c:v>
                </c:pt>
                <c:pt idx="1">
                  <c:v>1.39</c:v>
                </c:pt>
                <c:pt idx="2">
                  <c:v>1.33</c:v>
                </c:pt>
                <c:pt idx="3">
                  <c:v>1.29</c:v>
                </c:pt>
                <c:pt idx="4">
                  <c:v>1.29</c:v>
                </c:pt>
                <c:pt idx="5">
                  <c:v>1.28</c:v>
                </c:pt>
                <c:pt idx="6">
                  <c:v>1.0900000000000001</c:v>
                </c:pt>
                <c:pt idx="7">
                  <c:v>1.0900000000000001</c:v>
                </c:pt>
                <c:pt idx="8">
                  <c:v>0.98</c:v>
                </c:pt>
                <c:pt idx="9">
                  <c:v>0.91</c:v>
                </c:pt>
                <c:pt idx="10">
                  <c:v>0.88</c:v>
                </c:pt>
                <c:pt idx="11">
                  <c:v>0.72</c:v>
                </c:pt>
                <c:pt idx="12">
                  <c:v>0.75</c:v>
                </c:pt>
                <c:pt idx="13">
                  <c:v>0.74</c:v>
                </c:pt>
                <c:pt idx="14">
                  <c:v>0.5</c:v>
                </c:pt>
                <c:pt idx="15">
                  <c:v>0.24</c:v>
                </c:pt>
                <c:pt idx="16">
                  <c:v>0.23</c:v>
                </c:pt>
                <c:pt idx="17">
                  <c:v>0.17</c:v>
                </c:pt>
                <c:pt idx="18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D3-4ED1-A682-8D32FC301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630597552"/>
        <c:axId val="-1630595376"/>
      </c:barChart>
      <c:catAx>
        <c:axId val="-1630597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30595376"/>
        <c:crosses val="autoZero"/>
        <c:auto val="1"/>
        <c:lblAlgn val="ctr"/>
        <c:lblOffset val="100"/>
        <c:noMultiLvlLbl val="0"/>
      </c:catAx>
      <c:valAx>
        <c:axId val="-163059537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3059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57C65-3C43-42E9-A6FF-EED63D2047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73683A-7807-495B-A9A0-07AEF686C1A0}">
      <dgm:prSet phldrT="[Текст]" custT="1"/>
      <dgm:spPr>
        <a:xfrm>
          <a:off x="454310" y="19448"/>
          <a:ext cx="7114751" cy="974160"/>
        </a:xfrm>
        <a:prstGeom prst="roundRect">
          <a:avLst/>
        </a:prstGeom>
        <a:solidFill>
          <a:srgbClr val="008080"/>
        </a:solidFill>
        <a:ln w="12700" cap="flat" cmpd="sng" algn="ctr">
          <a:solidFill>
            <a:srgbClr val="3D7F81"/>
          </a:solidFill>
          <a:prstDash val="solid"/>
          <a:miter lim="800000"/>
        </a:ln>
        <a:effectLst/>
      </dgm:spPr>
      <dgm:t>
        <a:bodyPr/>
        <a:lstStyle/>
        <a:p>
          <a:r>
            <a:rPr lang="ru-RU" sz="3000" dirty="0" smtClean="0">
              <a:solidFill>
                <a:sysClr val="window" lastClr="FFFFFF"/>
              </a:solidFill>
              <a:latin typeface="Book Antiqua" panose="02040602050305030304" pitchFamily="18" charset="0"/>
              <a:ea typeface="+mn-ea"/>
              <a:cs typeface="+mn-cs"/>
            </a:rPr>
            <a:t>СОЗДАЕМ СИСТЕМУ УКО</a:t>
          </a:r>
          <a:endParaRPr lang="ru-RU" sz="3000" dirty="0">
            <a:solidFill>
              <a:sysClr val="window" lastClr="FFFFFF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197F6DDD-E634-43F3-9E2F-B21196C8D142}" type="parTrans" cxnId="{71122174-1A7B-482B-A6A9-7C642446B0DA}">
      <dgm:prSet/>
      <dgm:spPr/>
      <dgm:t>
        <a:bodyPr/>
        <a:lstStyle/>
        <a:p>
          <a:endParaRPr lang="ru-RU"/>
        </a:p>
      </dgm:t>
    </dgm:pt>
    <dgm:pt modelId="{47D9F219-299A-43B7-A56C-0987D5FDDD28}" type="sibTrans" cxnId="{71122174-1A7B-482B-A6A9-7C642446B0DA}">
      <dgm:prSet/>
      <dgm:spPr/>
      <dgm:t>
        <a:bodyPr/>
        <a:lstStyle/>
        <a:p>
          <a:endParaRPr lang="ru-RU"/>
        </a:p>
      </dgm:t>
    </dgm:pt>
    <dgm:pt modelId="{F88341B0-D0AD-4C74-9906-392A9E7F769D}">
      <dgm:prSet phldrT="[Текст]" custT="1"/>
      <dgm:spPr>
        <a:xfrm>
          <a:off x="454310" y="1516329"/>
          <a:ext cx="7117613" cy="974160"/>
        </a:xfrm>
        <a:prstGeom prst="roundRect">
          <a:avLst/>
        </a:prstGeom>
        <a:solidFill>
          <a:srgbClr val="00808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3000" dirty="0" smtClean="0">
              <a:solidFill>
                <a:sysClr val="window" lastClr="FFFFFF"/>
              </a:solidFill>
              <a:latin typeface="Book Antiqua" panose="02040602050305030304" pitchFamily="18" charset="0"/>
              <a:ea typeface="+mn-ea"/>
              <a:cs typeface="+mn-cs"/>
            </a:rPr>
            <a:t>ЗАДАЕМ СТАНДАРТЫ</a:t>
          </a:r>
          <a:endParaRPr lang="ru-RU" sz="3000" dirty="0">
            <a:solidFill>
              <a:sysClr val="window" lastClr="FFFFFF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21E1EE6A-DF3C-4525-B884-BE085AEE2D1C}" type="parTrans" cxnId="{7FA6D413-056B-41F2-87CA-31EE556136EA}">
      <dgm:prSet/>
      <dgm:spPr/>
      <dgm:t>
        <a:bodyPr/>
        <a:lstStyle/>
        <a:p>
          <a:endParaRPr lang="ru-RU"/>
        </a:p>
      </dgm:t>
    </dgm:pt>
    <dgm:pt modelId="{42A02B2B-604B-4C92-AC2E-FE74F99742F6}" type="sibTrans" cxnId="{7FA6D413-056B-41F2-87CA-31EE556136EA}">
      <dgm:prSet/>
      <dgm:spPr/>
      <dgm:t>
        <a:bodyPr/>
        <a:lstStyle/>
        <a:p>
          <a:endParaRPr lang="ru-RU"/>
        </a:p>
      </dgm:t>
    </dgm:pt>
    <dgm:pt modelId="{2F14ECF0-31B2-4AE4-B988-321C1BCB682D}">
      <dgm:prSet phldrT="[Текст]" custT="1"/>
      <dgm:spPr>
        <a:xfrm>
          <a:off x="454310" y="3013209"/>
          <a:ext cx="7068957" cy="974160"/>
        </a:xfrm>
        <a:prstGeom prst="roundRect">
          <a:avLst/>
        </a:prstGeom>
        <a:solidFill>
          <a:srgbClr val="008080"/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gm:spPr>
      <dgm:t>
        <a:bodyPr/>
        <a:lstStyle/>
        <a:p>
          <a:r>
            <a:rPr lang="ru-RU" sz="3000" dirty="0" smtClean="0">
              <a:solidFill>
                <a:sysClr val="window" lastClr="FFFFFF"/>
              </a:solidFill>
              <a:latin typeface="Book Antiqua" panose="02040602050305030304" pitchFamily="18" charset="0"/>
              <a:ea typeface="+mn-ea"/>
              <a:cs typeface="+mn-cs"/>
            </a:rPr>
            <a:t>ПРОКАЧИВАЕМ НАВЫКИ КОДУ</a:t>
          </a:r>
          <a:endParaRPr lang="ru-RU" sz="3000" dirty="0">
            <a:solidFill>
              <a:sysClr val="window" lastClr="FFFFFF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9AB94310-328F-47FC-9CC1-440CDD3F5C10}" type="parTrans" cxnId="{07F8CF5A-7878-4439-AEAC-BAADFE9952CE}">
      <dgm:prSet/>
      <dgm:spPr/>
      <dgm:t>
        <a:bodyPr/>
        <a:lstStyle/>
        <a:p>
          <a:endParaRPr lang="ru-RU"/>
        </a:p>
      </dgm:t>
    </dgm:pt>
    <dgm:pt modelId="{D000070A-5897-4D62-8B85-310CA64475D7}" type="sibTrans" cxnId="{07F8CF5A-7878-4439-AEAC-BAADFE9952CE}">
      <dgm:prSet/>
      <dgm:spPr/>
      <dgm:t>
        <a:bodyPr/>
        <a:lstStyle/>
        <a:p>
          <a:endParaRPr lang="ru-RU"/>
        </a:p>
      </dgm:t>
    </dgm:pt>
    <dgm:pt modelId="{2490094D-D8D9-40CE-95A4-D8BCDD3E79A5}" type="pres">
      <dgm:prSet presAssocID="{B3557C65-3C43-42E9-A6FF-EED63D2047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CA8F3-B5C7-4BFE-B7D5-7CDA3313BC31}" type="pres">
      <dgm:prSet presAssocID="{D073683A-7807-495B-A9A0-07AEF686C1A0}" presName="parentLin" presStyleCnt="0"/>
      <dgm:spPr/>
    </dgm:pt>
    <dgm:pt modelId="{AEF30BC4-FF06-431B-960D-64226ADDD853}" type="pres">
      <dgm:prSet presAssocID="{D073683A-7807-495B-A9A0-07AEF686C1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699BC50-8272-44F3-A238-446E536A68BE}" type="pres">
      <dgm:prSet presAssocID="{D073683A-7807-495B-A9A0-07AEF686C1A0}" presName="parentText" presStyleLbl="node1" presStyleIdx="0" presStyleCnt="3" custScaleX="1118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69033-59B9-4DEA-8547-4BFDF80AE15D}" type="pres">
      <dgm:prSet presAssocID="{D073683A-7807-495B-A9A0-07AEF686C1A0}" presName="negativeSpace" presStyleCnt="0"/>
      <dgm:spPr/>
    </dgm:pt>
    <dgm:pt modelId="{FA21407E-6081-43DD-B46B-6860FAA983AB}" type="pres">
      <dgm:prSet presAssocID="{D073683A-7807-495B-A9A0-07AEF686C1A0}" presName="childText" presStyleLbl="conFgAcc1" presStyleIdx="0" presStyleCnt="3">
        <dgm:presLayoutVars>
          <dgm:bulletEnabled val="1"/>
        </dgm:presLayoutVars>
      </dgm:prSet>
      <dgm:spPr>
        <a:xfrm>
          <a:off x="0" y="506528"/>
          <a:ext cx="9086215" cy="831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D7F81"/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533A70CE-E323-462C-8D39-956F78D87D3A}" type="pres">
      <dgm:prSet presAssocID="{47D9F219-299A-43B7-A56C-0987D5FDDD28}" presName="spaceBetweenRectangles" presStyleCnt="0"/>
      <dgm:spPr/>
    </dgm:pt>
    <dgm:pt modelId="{3547EC8D-F50A-43FD-B397-81A904710D7D}" type="pres">
      <dgm:prSet presAssocID="{F88341B0-D0AD-4C74-9906-392A9E7F769D}" presName="parentLin" presStyleCnt="0"/>
      <dgm:spPr/>
    </dgm:pt>
    <dgm:pt modelId="{4CAC31EF-CFA7-4AAE-801B-BE49788B77F7}" type="pres">
      <dgm:prSet presAssocID="{F88341B0-D0AD-4C74-9906-392A9E7F769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563AB14-F0E2-44C6-A374-C5579BA3647D}" type="pres">
      <dgm:prSet presAssocID="{F88341B0-D0AD-4C74-9906-392A9E7F769D}" presName="parentText" presStyleLbl="node1" presStyleIdx="1" presStyleCnt="3" custScaleX="1119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8188E-18DC-437F-9025-14FF5F33C95A}" type="pres">
      <dgm:prSet presAssocID="{F88341B0-D0AD-4C74-9906-392A9E7F769D}" presName="negativeSpace" presStyleCnt="0"/>
      <dgm:spPr/>
    </dgm:pt>
    <dgm:pt modelId="{72145F75-A7DF-4E84-90F4-CD2C54D4A13F}" type="pres">
      <dgm:prSet presAssocID="{F88341B0-D0AD-4C74-9906-392A9E7F769D}" presName="childText" presStyleLbl="conFgAcc1" presStyleIdx="1" presStyleCnt="3">
        <dgm:presLayoutVars>
          <dgm:bulletEnabled val="1"/>
        </dgm:presLayoutVars>
      </dgm:prSet>
      <dgm:spPr>
        <a:xfrm>
          <a:off x="0" y="2003409"/>
          <a:ext cx="9086215" cy="831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D7F81"/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4704DEC-5757-4B60-AE84-26E99F95D347}" type="pres">
      <dgm:prSet presAssocID="{42A02B2B-604B-4C92-AC2E-FE74F99742F6}" presName="spaceBetweenRectangles" presStyleCnt="0"/>
      <dgm:spPr/>
    </dgm:pt>
    <dgm:pt modelId="{57567DF9-8B00-413A-BEB1-9E7AAD7CE177}" type="pres">
      <dgm:prSet presAssocID="{2F14ECF0-31B2-4AE4-B988-321C1BCB682D}" presName="parentLin" presStyleCnt="0"/>
      <dgm:spPr/>
    </dgm:pt>
    <dgm:pt modelId="{41B1F293-8D79-4A4A-BA79-F96AB650C7B7}" type="pres">
      <dgm:prSet presAssocID="{2F14ECF0-31B2-4AE4-B988-321C1BCB682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BF95472-FC73-4C1D-AB4B-1B72094F7D04}" type="pres">
      <dgm:prSet presAssocID="{2F14ECF0-31B2-4AE4-B988-321C1BCB682D}" presName="parentText" presStyleLbl="node1" presStyleIdx="2" presStyleCnt="3" custScaleX="111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43CD0-1441-4C0D-8677-5AAF15DA246F}" type="pres">
      <dgm:prSet presAssocID="{2F14ECF0-31B2-4AE4-B988-321C1BCB682D}" presName="negativeSpace" presStyleCnt="0"/>
      <dgm:spPr/>
    </dgm:pt>
    <dgm:pt modelId="{E772C1ED-ABA4-4388-98D7-E397B40B39C5}" type="pres">
      <dgm:prSet presAssocID="{2F14ECF0-31B2-4AE4-B988-321C1BCB682D}" presName="childText" presStyleLbl="conFgAcc1" presStyleIdx="2" presStyleCnt="3">
        <dgm:presLayoutVars>
          <dgm:bulletEnabled val="1"/>
        </dgm:presLayoutVars>
      </dgm:prSet>
      <dgm:spPr>
        <a:xfrm>
          <a:off x="0" y="3500289"/>
          <a:ext cx="9086215" cy="831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D7F81"/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069AD0C2-4D6C-4CE2-8A47-72129AD35049}" type="presOf" srcId="{D073683A-7807-495B-A9A0-07AEF686C1A0}" destId="{AEF30BC4-FF06-431B-960D-64226ADDD853}" srcOrd="0" destOrd="0" presId="urn:microsoft.com/office/officeart/2005/8/layout/list1"/>
    <dgm:cxn modelId="{FF64A24F-645C-49AE-AFF3-618857E4D56D}" type="presOf" srcId="{2F14ECF0-31B2-4AE4-B988-321C1BCB682D}" destId="{3BF95472-FC73-4C1D-AB4B-1B72094F7D04}" srcOrd="1" destOrd="0" presId="urn:microsoft.com/office/officeart/2005/8/layout/list1"/>
    <dgm:cxn modelId="{6AEB6347-FDF5-4982-BE28-A9973CFFE628}" type="presOf" srcId="{F88341B0-D0AD-4C74-9906-392A9E7F769D}" destId="{D563AB14-F0E2-44C6-A374-C5579BA3647D}" srcOrd="1" destOrd="0" presId="urn:microsoft.com/office/officeart/2005/8/layout/list1"/>
    <dgm:cxn modelId="{07F8CF5A-7878-4439-AEAC-BAADFE9952CE}" srcId="{B3557C65-3C43-42E9-A6FF-EED63D2047FF}" destId="{2F14ECF0-31B2-4AE4-B988-321C1BCB682D}" srcOrd="2" destOrd="0" parTransId="{9AB94310-328F-47FC-9CC1-440CDD3F5C10}" sibTransId="{D000070A-5897-4D62-8B85-310CA64475D7}"/>
    <dgm:cxn modelId="{36E281E2-8154-4B9A-BA63-C11FE2C5ABD8}" type="presOf" srcId="{D073683A-7807-495B-A9A0-07AEF686C1A0}" destId="{9699BC50-8272-44F3-A238-446E536A68BE}" srcOrd="1" destOrd="0" presId="urn:microsoft.com/office/officeart/2005/8/layout/list1"/>
    <dgm:cxn modelId="{EE9660AF-26E1-4586-B934-BF2379CB4248}" type="presOf" srcId="{B3557C65-3C43-42E9-A6FF-EED63D2047FF}" destId="{2490094D-D8D9-40CE-95A4-D8BCDD3E79A5}" srcOrd="0" destOrd="0" presId="urn:microsoft.com/office/officeart/2005/8/layout/list1"/>
    <dgm:cxn modelId="{F23BF0AC-3E27-4CB8-BEF2-8541EB153FD4}" type="presOf" srcId="{F88341B0-D0AD-4C74-9906-392A9E7F769D}" destId="{4CAC31EF-CFA7-4AAE-801B-BE49788B77F7}" srcOrd="0" destOrd="0" presId="urn:microsoft.com/office/officeart/2005/8/layout/list1"/>
    <dgm:cxn modelId="{7FA6D413-056B-41F2-87CA-31EE556136EA}" srcId="{B3557C65-3C43-42E9-A6FF-EED63D2047FF}" destId="{F88341B0-D0AD-4C74-9906-392A9E7F769D}" srcOrd="1" destOrd="0" parTransId="{21E1EE6A-DF3C-4525-B884-BE085AEE2D1C}" sibTransId="{42A02B2B-604B-4C92-AC2E-FE74F99742F6}"/>
    <dgm:cxn modelId="{71122174-1A7B-482B-A6A9-7C642446B0DA}" srcId="{B3557C65-3C43-42E9-A6FF-EED63D2047FF}" destId="{D073683A-7807-495B-A9A0-07AEF686C1A0}" srcOrd="0" destOrd="0" parTransId="{197F6DDD-E634-43F3-9E2F-B21196C8D142}" sibTransId="{47D9F219-299A-43B7-A56C-0987D5FDDD28}"/>
    <dgm:cxn modelId="{39E1683A-51A2-4330-B6E6-8EC1E0B12638}" type="presOf" srcId="{2F14ECF0-31B2-4AE4-B988-321C1BCB682D}" destId="{41B1F293-8D79-4A4A-BA79-F96AB650C7B7}" srcOrd="0" destOrd="0" presId="urn:microsoft.com/office/officeart/2005/8/layout/list1"/>
    <dgm:cxn modelId="{7EEE9EA4-28C0-4600-9AE4-7BDC01717419}" type="presParOf" srcId="{2490094D-D8D9-40CE-95A4-D8BCDD3E79A5}" destId="{5D3CA8F3-B5C7-4BFE-B7D5-7CDA3313BC31}" srcOrd="0" destOrd="0" presId="urn:microsoft.com/office/officeart/2005/8/layout/list1"/>
    <dgm:cxn modelId="{37BB38B6-F222-441A-9898-F9F72379A8E8}" type="presParOf" srcId="{5D3CA8F3-B5C7-4BFE-B7D5-7CDA3313BC31}" destId="{AEF30BC4-FF06-431B-960D-64226ADDD853}" srcOrd="0" destOrd="0" presId="urn:microsoft.com/office/officeart/2005/8/layout/list1"/>
    <dgm:cxn modelId="{08500F0C-D3FE-4007-9408-F822A633C7CC}" type="presParOf" srcId="{5D3CA8F3-B5C7-4BFE-B7D5-7CDA3313BC31}" destId="{9699BC50-8272-44F3-A238-446E536A68BE}" srcOrd="1" destOrd="0" presId="urn:microsoft.com/office/officeart/2005/8/layout/list1"/>
    <dgm:cxn modelId="{E50F4F7A-EF4E-4035-8C0D-37F20E8EE4E8}" type="presParOf" srcId="{2490094D-D8D9-40CE-95A4-D8BCDD3E79A5}" destId="{C1269033-59B9-4DEA-8547-4BFDF80AE15D}" srcOrd="1" destOrd="0" presId="urn:microsoft.com/office/officeart/2005/8/layout/list1"/>
    <dgm:cxn modelId="{201210DF-26A3-40F7-91CE-06CEFC5B403B}" type="presParOf" srcId="{2490094D-D8D9-40CE-95A4-D8BCDD3E79A5}" destId="{FA21407E-6081-43DD-B46B-6860FAA983AB}" srcOrd="2" destOrd="0" presId="urn:microsoft.com/office/officeart/2005/8/layout/list1"/>
    <dgm:cxn modelId="{8E25D19D-4FA2-4DAD-97E0-145DBA0CD1EA}" type="presParOf" srcId="{2490094D-D8D9-40CE-95A4-D8BCDD3E79A5}" destId="{533A70CE-E323-462C-8D39-956F78D87D3A}" srcOrd="3" destOrd="0" presId="urn:microsoft.com/office/officeart/2005/8/layout/list1"/>
    <dgm:cxn modelId="{AC797787-95CF-45E0-8165-9F6CA893B86D}" type="presParOf" srcId="{2490094D-D8D9-40CE-95A4-D8BCDD3E79A5}" destId="{3547EC8D-F50A-43FD-B397-81A904710D7D}" srcOrd="4" destOrd="0" presId="urn:microsoft.com/office/officeart/2005/8/layout/list1"/>
    <dgm:cxn modelId="{8C811027-585E-4B24-950B-9EBA61924ED4}" type="presParOf" srcId="{3547EC8D-F50A-43FD-B397-81A904710D7D}" destId="{4CAC31EF-CFA7-4AAE-801B-BE49788B77F7}" srcOrd="0" destOrd="0" presId="urn:microsoft.com/office/officeart/2005/8/layout/list1"/>
    <dgm:cxn modelId="{8E25A550-632B-4EC3-8C34-8CD1E1484971}" type="presParOf" srcId="{3547EC8D-F50A-43FD-B397-81A904710D7D}" destId="{D563AB14-F0E2-44C6-A374-C5579BA3647D}" srcOrd="1" destOrd="0" presId="urn:microsoft.com/office/officeart/2005/8/layout/list1"/>
    <dgm:cxn modelId="{8DC34677-55AC-496E-8046-90E5D71DDCCB}" type="presParOf" srcId="{2490094D-D8D9-40CE-95A4-D8BCDD3E79A5}" destId="{46A8188E-18DC-437F-9025-14FF5F33C95A}" srcOrd="5" destOrd="0" presId="urn:microsoft.com/office/officeart/2005/8/layout/list1"/>
    <dgm:cxn modelId="{40A810BA-72B5-44F7-8FBE-528C1A79D9CB}" type="presParOf" srcId="{2490094D-D8D9-40CE-95A4-D8BCDD3E79A5}" destId="{72145F75-A7DF-4E84-90F4-CD2C54D4A13F}" srcOrd="6" destOrd="0" presId="urn:microsoft.com/office/officeart/2005/8/layout/list1"/>
    <dgm:cxn modelId="{1A501455-BAE8-4CF8-94EF-4C9FFA7FB050}" type="presParOf" srcId="{2490094D-D8D9-40CE-95A4-D8BCDD3E79A5}" destId="{94704DEC-5757-4B60-AE84-26E99F95D347}" srcOrd="7" destOrd="0" presId="urn:microsoft.com/office/officeart/2005/8/layout/list1"/>
    <dgm:cxn modelId="{0AF25951-F78F-4ACF-8170-9FF4FEA184A0}" type="presParOf" srcId="{2490094D-D8D9-40CE-95A4-D8BCDD3E79A5}" destId="{57567DF9-8B00-413A-BEB1-9E7AAD7CE177}" srcOrd="8" destOrd="0" presId="urn:microsoft.com/office/officeart/2005/8/layout/list1"/>
    <dgm:cxn modelId="{5B647BC5-A692-4EAF-8F45-7D2AC601E214}" type="presParOf" srcId="{57567DF9-8B00-413A-BEB1-9E7AAD7CE177}" destId="{41B1F293-8D79-4A4A-BA79-F96AB650C7B7}" srcOrd="0" destOrd="0" presId="urn:microsoft.com/office/officeart/2005/8/layout/list1"/>
    <dgm:cxn modelId="{CE637A31-812C-45FD-AE8F-F989BD84A3D5}" type="presParOf" srcId="{57567DF9-8B00-413A-BEB1-9E7AAD7CE177}" destId="{3BF95472-FC73-4C1D-AB4B-1B72094F7D04}" srcOrd="1" destOrd="0" presId="urn:microsoft.com/office/officeart/2005/8/layout/list1"/>
    <dgm:cxn modelId="{B0AA079B-0E47-4D4A-8D0A-0AFFE1E08620}" type="presParOf" srcId="{2490094D-D8D9-40CE-95A4-D8BCDD3E79A5}" destId="{B6743CD0-1441-4C0D-8677-5AAF15DA246F}" srcOrd="9" destOrd="0" presId="urn:microsoft.com/office/officeart/2005/8/layout/list1"/>
    <dgm:cxn modelId="{4DDB1A08-4208-45EF-8295-05251142D63B}" type="presParOf" srcId="{2490094D-D8D9-40CE-95A4-D8BCDD3E79A5}" destId="{E772C1ED-ABA4-4388-98D7-E397B40B39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0.59646</cdr:x>
      <cdr:y>0.06289</cdr:y>
    </cdr:from>
    <cdr:to>
      <cdr:x>0.59646</cdr:x>
      <cdr:y>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6926580" y="342900"/>
          <a:ext cx="0" cy="510921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520880" y="3420269"/>
            <a:ext cx="5776716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880" y="5026511"/>
            <a:ext cx="5776716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800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sz="1800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34017" y="1548061"/>
            <a:ext cx="6167287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120635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017" y="1764085"/>
            <a:ext cx="9120635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4395680"/>
            <a:ext cx="9120635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2899313"/>
            <a:ext cx="9120635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4018" y="1591376"/>
            <a:ext cx="4430023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630" y="1591376"/>
            <a:ext cx="4430022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8" y="755973"/>
            <a:ext cx="9207499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1531205"/>
            <a:ext cx="40823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017" y="2169338"/>
            <a:ext cx="40823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4040" y="1531205"/>
            <a:ext cx="4777476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4040" y="2169338"/>
            <a:ext cx="4777476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207499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755974"/>
            <a:ext cx="4000638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4321" y="755973"/>
            <a:ext cx="48871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4" y="1620069"/>
            <a:ext cx="4000638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4788378"/>
            <a:ext cx="9207499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4017" y="611216"/>
            <a:ext cx="9207499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4017" y="5353672"/>
            <a:ext cx="9207499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2105" y="6372598"/>
            <a:ext cx="15635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02105" y="107901"/>
            <a:ext cx="15635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93291" y="311447"/>
            <a:ext cx="347453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0918371" y="297657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7" y="755973"/>
            <a:ext cx="9120635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017" y="1764085"/>
            <a:ext cx="912063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9605" y="4932437"/>
            <a:ext cx="13681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99606" y="1188022"/>
            <a:ext cx="63161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Качество образования: </a:t>
            </a:r>
          </a:p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Как попасть в десятку?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3621" y="5041319"/>
            <a:ext cx="411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Елена Сорокина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einamento de Ven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04" y="1852883"/>
            <a:ext cx="4890436" cy="42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4876" y="323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Как попасть в десятку?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478" y="1569913"/>
            <a:ext cx="5721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ПРОГРАММНАЯ РЕАКТИВНОСТЬ  ОБУЧАЮЩИХСЯ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888" y="4954207"/>
            <a:ext cx="3754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НАПОЛНЯЕМОСТЬ И СОСТАВ КЛАССА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3790" y="2189017"/>
            <a:ext cx="361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РАННЕЕ ВЫЯВЛЕНИЕ ЗАТРУДНЕНИЙ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0451" y="2830068"/>
            <a:ext cx="3275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ПРОФЕССИОНАЛИЗМ ПЕДАГОГА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4201" y="2208443"/>
            <a:ext cx="3562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ГЕНДЕРНЫЙ ПОДХОД К ОБУЧЕНИЮ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889" y="4265619"/>
            <a:ext cx="2988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ИНДИВИДУАЛЬНЫЙ ПОДХОД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7402" y="2820558"/>
            <a:ext cx="244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ОБУЧЕНИЕ ШАХМАТАМ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4314" y="5708029"/>
            <a:ext cx="4806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ЭФФЕКТИВНЫЕ ПЕДАГОГИЧЕСКИЕ ТЕХНОЛОГИИ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990" y="5689264"/>
            <a:ext cx="4661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ОТНОШЕНИЯ МЕЖДУ УЧИТЕЛЕМ И УЧЕНИКОМ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6438" y="3530562"/>
            <a:ext cx="3243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ПРИРОДНЫЕ ЗАДАТКИ РЕБЕНКА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65420" y="5108096"/>
            <a:ext cx="409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ЦИФРОВЫЕ ОБРАЗОВАТЕЛЬНЫЕ РЕСУРСЫ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3546" y="4374188"/>
            <a:ext cx="3231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КОГНИТИВНЫЙ АНАЛИЗ ЗАДАЧ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0076" y="3673145"/>
            <a:ext cx="2515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ВЛИЯНИЕ СВЕРСТНИКОВ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8813" y="1596328"/>
            <a:ext cx="4517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6625C"/>
                </a:solidFill>
                <a:latin typeface="Book Antiqua" panose="02040602050305030304" pitchFamily="18" charset="0"/>
              </a:rPr>
              <a:t>КОЛЛЕКТИВНАЯ ЭФФЕКТИВНОСТЬ УЧИТЕЛЕЙ</a:t>
            </a:r>
          </a:p>
        </p:txBody>
      </p:sp>
    </p:spTree>
    <p:extLst>
      <p:ext uri="{BB962C8B-B14F-4D97-AF65-F5344CB8AC3E}">
        <p14:creationId xmlns:p14="http://schemas.microsoft.com/office/powerpoint/2010/main" val="31483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5509" y="4211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Как попасть в десятку?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759645" y="1620070"/>
            <a:ext cx="8267556" cy="4298053"/>
            <a:chOff x="2256829" y="1746698"/>
            <a:chExt cx="8267556" cy="429805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8830" y="1746698"/>
              <a:ext cx="4645555" cy="4298053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2256829" y="1909763"/>
              <a:ext cx="5015508" cy="3971924"/>
              <a:chOff x="2256829" y="1909763"/>
              <a:chExt cx="5015508" cy="3971924"/>
            </a:xfrm>
          </p:grpSpPr>
          <p:sp>
            <p:nvSpPr>
              <p:cNvPr id="9" name="Равнобедренный треугольник 8"/>
              <p:cNvSpPr/>
              <p:nvPr/>
            </p:nvSpPr>
            <p:spPr>
              <a:xfrm rot="5400000">
                <a:off x="3567113" y="2176462"/>
                <a:ext cx="3971924" cy="3438525"/>
              </a:xfrm>
              <a:prstGeom prst="triangle">
                <a:avLst/>
              </a:prstGeom>
              <a:solidFill>
                <a:srgbClr val="0F4541"/>
              </a:solidFill>
              <a:ln w="12700" cap="flat" cmpd="sng" algn="ctr">
                <a:solidFill>
                  <a:srgbClr val="0F45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256829" y="2598688"/>
                <a:ext cx="2915246" cy="2594070"/>
              </a:xfrm>
              <a:prstGeom prst="ellipse">
                <a:avLst/>
              </a:prstGeom>
              <a:solidFill>
                <a:sysClr val="window" lastClr="FFFFFF"/>
              </a:solidFill>
              <a:ln w="203200" cap="flat" cmpd="sng" algn="ctr">
                <a:solidFill>
                  <a:srgbClr val="0F45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698725" y="3295558"/>
                <a:ext cx="227017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ru-RU" sz="7200" b="1" kern="0" dirty="0">
                    <a:solidFill>
                      <a:srgbClr val="0F4541"/>
                    </a:solidFill>
                    <a:latin typeface="Bookman Old Style" panose="02050604050505020204" pitchFamily="18" charset="0"/>
                  </a:rPr>
                  <a:t>20%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35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онные технологии и качество образования. Есть ли связь? |  ActivityEdu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06" y="441340"/>
            <a:ext cx="6794633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9606" y="6372597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https://zen.yandex.ru/media/activityedu/informacionnye-tehnologii-i-kachestvo-obrazovaniia-est-li-sviaz-5f0ea3a20ca65e10e4bcc4ea</a:t>
            </a:r>
            <a:endParaRPr lang="ru-RU" sz="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811" t="13679" r="21180" b="6466"/>
          <a:stretch/>
        </p:blipFill>
        <p:spPr>
          <a:xfrm>
            <a:off x="7088237" y="4257765"/>
            <a:ext cx="3816424" cy="248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56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91693" y="323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rgbClr val="16625C"/>
                </a:solidFill>
                <a:latin typeface="Century Gothic" panose="020B0502020202020204" pitchFamily="34" charset="0"/>
              </a:rPr>
              <a:t>Как попасть в десятку?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235644"/>
              </p:ext>
            </p:extLst>
          </p:nvPr>
        </p:nvGraphicFramePr>
        <p:xfrm>
          <a:off x="1238182" y="1260029"/>
          <a:ext cx="98822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99605" y="467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rgbClr val="16625C"/>
                </a:solidFill>
                <a:latin typeface="Century Gothic" panose="020B0502020202020204" pitchFamily="34" charset="0"/>
              </a:rPr>
              <a:t>БОЛЕВЫЕ ТОЧКИ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02" r="4905" b="22"/>
          <a:stretch/>
        </p:blipFill>
        <p:spPr>
          <a:xfrm>
            <a:off x="1543621" y="1620069"/>
            <a:ext cx="4149090" cy="432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Картинки по запросу &quot;МИНИСТР КРАВЦОВ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t="2" r="8615" b="225"/>
          <a:stretch/>
        </p:blipFill>
        <p:spPr bwMode="auto">
          <a:xfrm>
            <a:off x="5936109" y="1629259"/>
            <a:ext cx="4673072" cy="373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1613" y="4123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ТРИ ШАГА</a:t>
            </a: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272537"/>
              </p:ext>
            </p:extLst>
          </p:nvPr>
        </p:nvGraphicFramePr>
        <p:xfrm>
          <a:off x="1460015" y="1699710"/>
          <a:ext cx="90862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3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t="19167" r="1056" b="17000"/>
          <a:stretch/>
        </p:blipFill>
        <p:spPr>
          <a:xfrm>
            <a:off x="2335709" y="467942"/>
            <a:ext cx="6617970" cy="6212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5909" y="2844205"/>
            <a:ext cx="3397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КАЧЕСТВО</a:t>
            </a: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7598" y="1331163"/>
            <a:ext cx="2451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ВСОКО +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СИСТЕМА УКО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7638" y="4716414"/>
            <a:ext cx="2321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СТАНДАРТЫ,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РЕГЛАМЕНТЫ,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АЛГОРИТМЫ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2334" y="1404046"/>
            <a:ext cx="2190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ПРОГРАММА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ОБУЧЕНИЯ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КОДУ</a:t>
            </a:r>
          </a:p>
        </p:txBody>
      </p:sp>
    </p:spTree>
    <p:extLst>
      <p:ext uri="{BB962C8B-B14F-4D97-AF65-F5344CB8AC3E}">
        <p14:creationId xmlns:p14="http://schemas.microsoft.com/office/powerpoint/2010/main" val="36885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100</Words>
  <Application>Microsoft Office PowerPoint</Application>
  <PresentationFormat>Произвольный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Bookman Old Style</vt:lpstr>
      <vt:lpstr>Calibri</vt:lpstr>
      <vt:lpstr>Century Gothic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Е. В. Ковалева</cp:lastModifiedBy>
  <cp:revision>18</cp:revision>
  <dcterms:created xsi:type="dcterms:W3CDTF">2021-07-29T09:26:48Z</dcterms:created>
  <dcterms:modified xsi:type="dcterms:W3CDTF">2021-08-18T03:58:44Z</dcterms:modified>
</cp:coreProperties>
</file>