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95" r:id="rId27"/>
    <p:sldId id="296" r:id="rId28"/>
    <p:sldId id="297" r:id="rId29"/>
    <p:sldId id="298" r:id="rId30"/>
    <p:sldId id="299" r:id="rId31"/>
    <p:sldId id="300" r:id="rId32"/>
    <p:sldId id="282" r:id="rId33"/>
    <p:sldId id="283" r:id="rId34"/>
    <p:sldId id="284" r:id="rId35"/>
    <p:sldId id="285" r:id="rId36"/>
    <p:sldId id="286" r:id="rId37"/>
    <p:sldId id="287" r:id="rId38"/>
    <p:sldId id="301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3" r:id="rId66"/>
    <p:sldId id="321" r:id="rId67"/>
    <p:sldId id="322" r:id="rId68"/>
    <p:sldId id="324" r:id="rId69"/>
    <p:sldId id="325" r:id="rId70"/>
    <p:sldId id="326" r:id="rId71"/>
    <p:sldId id="327" r:id="rId72"/>
    <p:sldId id="328" r:id="rId73"/>
    <p:sldId id="331" r:id="rId74"/>
    <p:sldId id="329" r:id="rId75"/>
    <p:sldId id="330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3A60509-A4DB-41A3-B048-C1E06B039952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3BF23C2-8359-49A9-8A47-EADC80BFEE6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УЛИЦА ГОГОЛЯ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5007936"/>
          </a:xfrm>
        </p:spPr>
        <p:txBody>
          <a:bodyPr/>
          <a:lstStyle/>
          <a:p>
            <a:pPr algn="r"/>
            <a:endParaRPr lang="ru-RU" dirty="0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r"/>
            <a:endParaRPr lang="ru-RU" dirty="0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r"/>
            <a:endParaRPr lang="ru-RU" dirty="0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r"/>
            <a:endParaRPr lang="ru-RU" dirty="0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r"/>
            <a:endParaRPr lang="ru-RU" dirty="0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r"/>
            <a:endParaRPr lang="ru-RU" dirty="0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r"/>
            <a:endParaRPr lang="ru-RU" dirty="0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r"/>
            <a:endParaRPr lang="ru-RU" dirty="0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r"/>
            <a:r>
              <a:rPr lang="ru-RU" dirty="0" smtClean="0">
                <a:ea typeface="Arial Unicode MS" pitchFamily="34" charset="-128"/>
                <a:cs typeface="Arial Unicode MS" pitchFamily="34" charset="-128"/>
              </a:rPr>
              <a:t>г. Томск, 2017 г.</a:t>
            </a:r>
            <a:endParaRPr lang="ru-RU" dirty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27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772816"/>
            <a:ext cx="7499350" cy="2858826"/>
          </a:xfrm>
        </p:spPr>
      </p:pic>
      <p:sp>
        <p:nvSpPr>
          <p:cNvPr id="7" name="TextBox 6"/>
          <p:cNvSpPr txBox="1"/>
          <p:nvPr/>
        </p:nvSpPr>
        <p:spPr>
          <a:xfrm>
            <a:off x="2771800" y="5085184"/>
            <a:ext cx="4978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 </a:t>
            </a:r>
          </a:p>
          <a:p>
            <a:pPr algn="ctr"/>
            <a:r>
              <a:rPr lang="ru-RU" sz="2800" dirty="0" smtClean="0"/>
              <a:t>и боковое оформление фасада</a:t>
            </a:r>
            <a:endParaRPr lang="ru-RU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7</a:t>
            </a:r>
            <a:endParaRPr lang="ru-RU" dirty="0"/>
          </a:p>
        </p:txBody>
      </p:sp>
      <p:pic>
        <p:nvPicPr>
          <p:cNvPr id="4" name="Содержимое 3" descr="DSCN27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134076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707904" y="5949280"/>
            <a:ext cx="30243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27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91880" y="908720"/>
            <a:ext cx="3460535" cy="4800600"/>
          </a:xfrm>
        </p:spPr>
      </p:pic>
      <p:sp>
        <p:nvSpPr>
          <p:cNvPr id="8" name="TextBox 7"/>
          <p:cNvSpPr txBox="1"/>
          <p:nvPr/>
        </p:nvSpPr>
        <p:spPr>
          <a:xfrm>
            <a:off x="2339752" y="587727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8</a:t>
            </a:r>
            <a:endParaRPr lang="ru-RU" dirty="0"/>
          </a:p>
        </p:txBody>
      </p:sp>
      <p:pic>
        <p:nvPicPr>
          <p:cNvPr id="4" name="Содержимое 3" descr="DSCN2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196752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915816" y="6093296"/>
            <a:ext cx="404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31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2245" y="1052736"/>
            <a:ext cx="3948027" cy="4745192"/>
          </a:xfrm>
        </p:spPr>
      </p:pic>
      <p:sp>
        <p:nvSpPr>
          <p:cNvPr id="5" name="TextBox 4"/>
          <p:cNvSpPr txBox="1"/>
          <p:nvPr/>
        </p:nvSpPr>
        <p:spPr>
          <a:xfrm>
            <a:off x="2915816" y="6165304"/>
            <a:ext cx="414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1052736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851920" y="6093296"/>
            <a:ext cx="2221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9</a:t>
            </a:r>
            <a:endParaRPr lang="ru-RU" dirty="0"/>
          </a:p>
        </p:txBody>
      </p:sp>
      <p:pic>
        <p:nvPicPr>
          <p:cNvPr id="4" name="Содержимое 3" descr="DSCN2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1268760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987824" y="6165304"/>
            <a:ext cx="404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44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1847" y="1700808"/>
            <a:ext cx="5705856" cy="4047744"/>
          </a:xfrm>
        </p:spPr>
      </p:pic>
      <p:sp>
        <p:nvSpPr>
          <p:cNvPr id="5" name="TextBox 4"/>
          <p:cNvSpPr txBox="1"/>
          <p:nvPr/>
        </p:nvSpPr>
        <p:spPr>
          <a:xfrm>
            <a:off x="2987824" y="5877272"/>
            <a:ext cx="421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10</a:t>
            </a:r>
            <a:endParaRPr lang="ru-RU" dirty="0"/>
          </a:p>
        </p:txBody>
      </p:sp>
      <p:pic>
        <p:nvPicPr>
          <p:cNvPr id="4" name="Содержимое 3" descr="DSCN2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1268760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059832" y="6165304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848" y="476672"/>
            <a:ext cx="3816474" cy="5088632"/>
          </a:xfrm>
        </p:spPr>
      </p:pic>
      <p:sp>
        <p:nvSpPr>
          <p:cNvPr id="5" name="TextBox 4"/>
          <p:cNvSpPr txBox="1"/>
          <p:nvPr/>
        </p:nvSpPr>
        <p:spPr>
          <a:xfrm>
            <a:off x="2267744" y="594928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2</a:t>
            </a:r>
            <a:endParaRPr lang="ru-RU" dirty="0"/>
          </a:p>
        </p:txBody>
      </p:sp>
      <p:pic>
        <p:nvPicPr>
          <p:cNvPr id="4" name="Содержимое 3" descr="DSCN27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1447800"/>
            <a:ext cx="5827985" cy="4370989"/>
          </a:xfrm>
        </p:spPr>
      </p:pic>
      <p:sp>
        <p:nvSpPr>
          <p:cNvPr id="6" name="TextBox 5"/>
          <p:cNvSpPr txBox="1"/>
          <p:nvPr/>
        </p:nvSpPr>
        <p:spPr>
          <a:xfrm>
            <a:off x="3419872" y="60932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Содержимое 12" descr="DSCN27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60648"/>
            <a:ext cx="5777827" cy="2629898"/>
          </a:xfrm>
        </p:spPr>
      </p:pic>
      <p:pic>
        <p:nvPicPr>
          <p:cNvPr id="14" name="Рисунок 13" descr="DSCN27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3429000"/>
            <a:ext cx="5940152" cy="28900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35896" y="292494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131840" y="6334780"/>
            <a:ext cx="3713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Подоконная часть</a:t>
            </a:r>
            <a:endParaRPr lang="ru-RU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332655"/>
            <a:ext cx="3384376" cy="6380417"/>
          </a:xfrm>
        </p:spPr>
      </p:pic>
      <p:sp>
        <p:nvSpPr>
          <p:cNvPr id="5" name="TextBox 4"/>
          <p:cNvSpPr txBox="1"/>
          <p:nvPr/>
        </p:nvSpPr>
        <p:spPr>
          <a:xfrm>
            <a:off x="5148064" y="2636912"/>
            <a:ext cx="3335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Боковое оформление фасада</a:t>
            </a:r>
            <a:endParaRPr lang="ru-RU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11</a:t>
            </a:r>
            <a:endParaRPr lang="ru-RU" dirty="0"/>
          </a:p>
        </p:txBody>
      </p:sp>
      <p:pic>
        <p:nvPicPr>
          <p:cNvPr id="4" name="Содержимое 3" descr="DSCN27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134076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699792" y="6165304"/>
            <a:ext cx="354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764704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627784" y="5877272"/>
            <a:ext cx="5172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 и фриза</a:t>
            </a:r>
            <a:endParaRPr lang="ru-RU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836712"/>
            <a:ext cx="6400800" cy="4800600"/>
          </a:xfrm>
        </p:spPr>
      </p:pic>
      <p:sp>
        <p:nvSpPr>
          <p:cNvPr id="6" name="TextBox 5"/>
          <p:cNvSpPr txBox="1"/>
          <p:nvPr/>
        </p:nvSpPr>
        <p:spPr>
          <a:xfrm>
            <a:off x="2627784" y="6093296"/>
            <a:ext cx="421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 и фрагмент фриза</a:t>
            </a:r>
            <a:endParaRPr lang="ru-RU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51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7111" y="1700808"/>
            <a:ext cx="6815328" cy="3486912"/>
          </a:xfrm>
        </p:spPr>
      </p:pic>
      <p:sp>
        <p:nvSpPr>
          <p:cNvPr id="5" name="TextBox 4"/>
          <p:cNvSpPr txBox="1"/>
          <p:nvPr/>
        </p:nvSpPr>
        <p:spPr>
          <a:xfrm>
            <a:off x="3923928" y="551723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Фронтон</a:t>
            </a:r>
            <a:endParaRPr lang="ru-RU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14</a:t>
            </a:r>
            <a:endParaRPr lang="ru-RU" dirty="0"/>
          </a:p>
        </p:txBody>
      </p:sp>
      <p:pic>
        <p:nvPicPr>
          <p:cNvPr id="4" name="Содержимое 3" descr="DSCN2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1268760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779912" y="6093296"/>
            <a:ext cx="2822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26064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915816" y="5373216"/>
            <a:ext cx="414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476672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4283968" y="5517232"/>
            <a:ext cx="133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16</a:t>
            </a:r>
            <a:endParaRPr lang="ru-RU" dirty="0"/>
          </a:p>
        </p:txBody>
      </p:sp>
      <p:pic>
        <p:nvPicPr>
          <p:cNvPr id="4" name="Содержимое 3" descr="DSCN27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340768"/>
            <a:ext cx="6144683" cy="4608512"/>
          </a:xfrm>
        </p:spPr>
      </p:pic>
      <p:sp>
        <p:nvSpPr>
          <p:cNvPr id="5" name="TextBox 4"/>
          <p:cNvSpPr txBox="1"/>
          <p:nvPr/>
        </p:nvSpPr>
        <p:spPr>
          <a:xfrm>
            <a:off x="3203848" y="609329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N27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404664"/>
            <a:ext cx="6400800" cy="4800600"/>
          </a:xfrm>
        </p:spPr>
      </p:pic>
      <p:sp>
        <p:nvSpPr>
          <p:cNvPr id="6" name="TextBox 5"/>
          <p:cNvSpPr txBox="1"/>
          <p:nvPr/>
        </p:nvSpPr>
        <p:spPr>
          <a:xfrm>
            <a:off x="2987824" y="5445224"/>
            <a:ext cx="4448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27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332656"/>
            <a:ext cx="6400800" cy="4800600"/>
          </a:xfrm>
        </p:spPr>
      </p:pic>
      <p:sp>
        <p:nvSpPr>
          <p:cNvPr id="7" name="TextBox 6"/>
          <p:cNvSpPr txBox="1"/>
          <p:nvPr/>
        </p:nvSpPr>
        <p:spPr>
          <a:xfrm>
            <a:off x="3131840" y="5445224"/>
            <a:ext cx="3872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404664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923928" y="537321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18/1</a:t>
            </a:r>
            <a:endParaRPr lang="ru-RU" dirty="0"/>
          </a:p>
        </p:txBody>
      </p:sp>
      <p:pic>
        <p:nvPicPr>
          <p:cNvPr id="4" name="Содержимое 3" descr="DSCN27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268760"/>
            <a:ext cx="6189439" cy="4642079"/>
          </a:xfrm>
        </p:spPr>
      </p:pic>
      <p:sp>
        <p:nvSpPr>
          <p:cNvPr id="5" name="TextBox 4"/>
          <p:cNvSpPr txBox="1"/>
          <p:nvPr/>
        </p:nvSpPr>
        <p:spPr>
          <a:xfrm>
            <a:off x="3779912" y="6021288"/>
            <a:ext cx="289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836712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627784" y="5733257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412776"/>
            <a:ext cx="3600450" cy="4800600"/>
          </a:xfrm>
        </p:spPr>
      </p:pic>
      <p:sp>
        <p:nvSpPr>
          <p:cNvPr id="5" name="TextBox 4"/>
          <p:cNvSpPr txBox="1"/>
          <p:nvPr/>
        </p:nvSpPr>
        <p:spPr>
          <a:xfrm>
            <a:off x="5868144" y="2204864"/>
            <a:ext cx="25614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</a:p>
          <a:p>
            <a:pPr algn="ctr"/>
            <a:r>
              <a:rPr lang="ru-RU" sz="2800" dirty="0" smtClean="0"/>
              <a:t> и фрагмент фриза</a:t>
            </a:r>
            <a:endParaRPr lang="ru-RU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60648"/>
            <a:ext cx="6117431" cy="4588073"/>
          </a:xfrm>
        </p:spPr>
      </p:pic>
      <p:sp>
        <p:nvSpPr>
          <p:cNvPr id="5" name="TextBox 4"/>
          <p:cNvSpPr txBox="1"/>
          <p:nvPr/>
        </p:nvSpPr>
        <p:spPr>
          <a:xfrm>
            <a:off x="3059832" y="5229200"/>
            <a:ext cx="421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 и фрагмент фриза</a:t>
            </a:r>
            <a:endParaRPr lang="ru-RU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332656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843808" y="5301208"/>
            <a:ext cx="4510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Подоконная часть</a:t>
            </a:r>
            <a:endParaRPr lang="ru-RU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N27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26064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915816" y="530120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Фронтон </a:t>
            </a:r>
            <a:endParaRPr lang="ru-RU" sz="2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21</a:t>
            </a:r>
            <a:endParaRPr lang="ru-RU" dirty="0"/>
          </a:p>
        </p:txBody>
      </p:sp>
      <p:pic>
        <p:nvPicPr>
          <p:cNvPr id="4" name="Содержимое 3" descr="DSCN2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1340768"/>
            <a:ext cx="6001973" cy="4501480"/>
          </a:xfrm>
        </p:spPr>
      </p:pic>
      <p:sp>
        <p:nvSpPr>
          <p:cNvPr id="5" name="TextBox 4"/>
          <p:cNvSpPr txBox="1"/>
          <p:nvPr/>
        </p:nvSpPr>
        <p:spPr>
          <a:xfrm>
            <a:off x="2699792" y="6021288"/>
            <a:ext cx="3972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22</a:t>
            </a:r>
            <a:endParaRPr lang="ru-RU" dirty="0"/>
          </a:p>
        </p:txBody>
      </p:sp>
      <p:pic>
        <p:nvPicPr>
          <p:cNvPr id="4" name="Содержимое 3" descr="DSCN27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134076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635896" y="6165304"/>
            <a:ext cx="2822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N27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7864" y="332656"/>
            <a:ext cx="360045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131840" y="551723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6064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987824" y="5373216"/>
            <a:ext cx="387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332656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843808" y="5373216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60648"/>
            <a:ext cx="3600450" cy="4896544"/>
          </a:xfrm>
        </p:spPr>
      </p:pic>
      <p:pic>
        <p:nvPicPr>
          <p:cNvPr id="5" name="Рисунок 4" descr="DSCN27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60648"/>
            <a:ext cx="3672408" cy="4896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1760" y="5661248"/>
            <a:ext cx="5441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60650"/>
            <a:ext cx="4582695" cy="2952326"/>
          </a:xfrm>
        </p:spPr>
      </p:pic>
      <p:pic>
        <p:nvPicPr>
          <p:cNvPr id="5" name="Рисунок 4" descr="DSCN27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636574"/>
            <a:ext cx="4575403" cy="2960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0232" y="2060848"/>
            <a:ext cx="133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372200" y="4653136"/>
            <a:ext cx="2285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Подоконная часть</a:t>
            </a:r>
            <a:endParaRPr lang="ru-RU" sz="2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88640"/>
            <a:ext cx="4392488" cy="3186354"/>
          </a:xfrm>
        </p:spPr>
      </p:pic>
      <p:pic>
        <p:nvPicPr>
          <p:cNvPr id="5" name="Рисунок 4" descr="DSCN27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573016"/>
            <a:ext cx="4379979" cy="2960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2200" y="2132856"/>
            <a:ext cx="133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940152" y="4797152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Подоконная часть</a:t>
            </a:r>
            <a:endParaRPr lang="ru-RU" sz="2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23</a:t>
            </a:r>
            <a:endParaRPr lang="ru-RU" dirty="0"/>
          </a:p>
        </p:txBody>
      </p:sp>
      <p:pic>
        <p:nvPicPr>
          <p:cNvPr id="4" name="Содержимое 3" descr="DSCN28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340768"/>
            <a:ext cx="6189439" cy="4642079"/>
          </a:xfrm>
        </p:spPr>
      </p:pic>
      <p:sp>
        <p:nvSpPr>
          <p:cNvPr id="5" name="TextBox 4"/>
          <p:cNvSpPr txBox="1"/>
          <p:nvPr/>
        </p:nvSpPr>
        <p:spPr>
          <a:xfrm>
            <a:off x="3131840" y="6093296"/>
            <a:ext cx="3972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332656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347864" y="5445224"/>
            <a:ext cx="387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71618"/>
            <a:ext cx="4104456" cy="3078342"/>
          </a:xfrm>
        </p:spPr>
      </p:pic>
      <p:pic>
        <p:nvPicPr>
          <p:cNvPr id="5" name="Рисунок 4" descr="DSCN2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39" y="3563632"/>
            <a:ext cx="4104457" cy="30783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3489" y="1916832"/>
            <a:ext cx="133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107642" y="4869160"/>
            <a:ext cx="20842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Подоконная</a:t>
            </a:r>
          </a:p>
          <a:p>
            <a:pPr algn="ctr"/>
            <a:r>
              <a:rPr lang="ru-RU" sz="2800" dirty="0" smtClean="0"/>
              <a:t>часть</a:t>
            </a:r>
            <a:endParaRPr lang="ru-RU" sz="2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24</a:t>
            </a:r>
            <a:endParaRPr lang="ru-RU" dirty="0"/>
          </a:p>
        </p:txBody>
      </p:sp>
      <p:pic>
        <p:nvPicPr>
          <p:cNvPr id="7" name="Содержимое 6" descr="DSCN27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268760"/>
            <a:ext cx="6039453" cy="4529590"/>
          </a:xfrm>
        </p:spPr>
      </p:pic>
      <p:sp>
        <p:nvSpPr>
          <p:cNvPr id="5" name="TextBox 4"/>
          <p:cNvSpPr txBox="1"/>
          <p:nvPr/>
        </p:nvSpPr>
        <p:spPr>
          <a:xfrm>
            <a:off x="1547664" y="5903893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  и боковое оформление фасада</a:t>
            </a:r>
            <a:endParaRPr lang="ru-RU" sz="2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332656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4295257" y="5661248"/>
            <a:ext cx="133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7864" y="404664"/>
            <a:ext cx="360045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915816" y="5661248"/>
            <a:ext cx="4001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50060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1305243" y="5949280"/>
            <a:ext cx="7607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Фриз и фрагмент бокового оформления фасада</a:t>
            </a:r>
            <a:endParaRPr lang="ru-RU" sz="2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24а</a:t>
            </a:r>
            <a:endParaRPr lang="ru-RU" dirty="0"/>
          </a:p>
        </p:txBody>
      </p:sp>
      <p:pic>
        <p:nvPicPr>
          <p:cNvPr id="4" name="Содержимое 3" descr="DSCN27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196752"/>
            <a:ext cx="6159467" cy="4619600"/>
          </a:xfrm>
        </p:spPr>
      </p:pic>
      <p:sp>
        <p:nvSpPr>
          <p:cNvPr id="5" name="TextBox 4"/>
          <p:cNvSpPr txBox="1"/>
          <p:nvPr/>
        </p:nvSpPr>
        <p:spPr>
          <a:xfrm>
            <a:off x="3563888" y="6021288"/>
            <a:ext cx="28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27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404664"/>
            <a:ext cx="6400800" cy="4800600"/>
          </a:xfrm>
        </p:spPr>
      </p:pic>
      <p:sp>
        <p:nvSpPr>
          <p:cNvPr id="7" name="TextBox 6"/>
          <p:cNvSpPr txBox="1"/>
          <p:nvPr/>
        </p:nvSpPr>
        <p:spPr>
          <a:xfrm>
            <a:off x="3340243" y="5733256"/>
            <a:ext cx="387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692696"/>
            <a:ext cx="3888432" cy="5184576"/>
          </a:xfrm>
        </p:spPr>
      </p:pic>
      <p:sp>
        <p:nvSpPr>
          <p:cNvPr id="6" name="TextBox 5"/>
          <p:cNvSpPr txBox="1"/>
          <p:nvPr/>
        </p:nvSpPr>
        <p:spPr>
          <a:xfrm>
            <a:off x="5508105" y="1916832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25</a:t>
            </a:r>
            <a:endParaRPr lang="ru-RU" dirty="0"/>
          </a:p>
        </p:txBody>
      </p:sp>
      <p:pic>
        <p:nvPicPr>
          <p:cNvPr id="4" name="Содержимое 3" descr="DSCN2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340768"/>
            <a:ext cx="6117431" cy="4588073"/>
          </a:xfrm>
        </p:spPr>
      </p:pic>
      <p:sp>
        <p:nvSpPr>
          <p:cNvPr id="5" name="TextBox 4"/>
          <p:cNvSpPr txBox="1"/>
          <p:nvPr/>
        </p:nvSpPr>
        <p:spPr>
          <a:xfrm>
            <a:off x="3670849" y="6165304"/>
            <a:ext cx="28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6064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764179" y="5589240"/>
            <a:ext cx="387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764704"/>
            <a:ext cx="5832648" cy="4374486"/>
          </a:xfrm>
        </p:spPr>
      </p:pic>
      <p:sp>
        <p:nvSpPr>
          <p:cNvPr id="6" name="TextBox 5"/>
          <p:cNvSpPr txBox="1"/>
          <p:nvPr/>
        </p:nvSpPr>
        <p:spPr>
          <a:xfrm>
            <a:off x="4427984" y="5517232"/>
            <a:ext cx="133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31</a:t>
            </a:r>
            <a:endParaRPr lang="ru-RU" dirty="0"/>
          </a:p>
        </p:txBody>
      </p:sp>
      <p:pic>
        <p:nvPicPr>
          <p:cNvPr id="4" name="Содержимое 3" descr="DSCN2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268760"/>
            <a:ext cx="6255477" cy="4691608"/>
          </a:xfrm>
        </p:spPr>
      </p:pic>
      <p:sp>
        <p:nvSpPr>
          <p:cNvPr id="5" name="TextBox 4"/>
          <p:cNvSpPr txBox="1"/>
          <p:nvPr/>
        </p:nvSpPr>
        <p:spPr>
          <a:xfrm>
            <a:off x="3886873" y="6237312"/>
            <a:ext cx="28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404664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827584" y="5373216"/>
            <a:ext cx="8739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 </a:t>
            </a:r>
          </a:p>
          <a:p>
            <a:pPr algn="ctr"/>
            <a:r>
              <a:rPr lang="ru-RU" sz="2800" dirty="0" smtClean="0"/>
              <a:t>и боковое оформление фасада</a:t>
            </a:r>
            <a:endParaRPr lang="ru-RU" sz="28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1" y="260649"/>
            <a:ext cx="3960440" cy="2970330"/>
          </a:xfrm>
        </p:spPr>
      </p:pic>
      <p:pic>
        <p:nvPicPr>
          <p:cNvPr id="5" name="Рисунок 4" descr="DSCN2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3501008"/>
            <a:ext cx="3960440" cy="3068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63409" y="2204864"/>
            <a:ext cx="133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584096" y="5085184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Подоконная часть</a:t>
            </a:r>
            <a:endParaRPr lang="ru-RU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476672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4067944" y="5589240"/>
            <a:ext cx="1839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39</a:t>
            </a:r>
            <a:endParaRPr lang="ru-RU" dirty="0"/>
          </a:p>
        </p:txBody>
      </p:sp>
      <p:pic>
        <p:nvPicPr>
          <p:cNvPr id="6" name="Содержимое 5" descr="DSCN28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268760"/>
            <a:ext cx="6400800" cy="4800600"/>
          </a:xfrm>
        </p:spPr>
      </p:pic>
      <p:sp>
        <p:nvSpPr>
          <p:cNvPr id="7" name="TextBox 6"/>
          <p:cNvSpPr txBox="1"/>
          <p:nvPr/>
        </p:nvSpPr>
        <p:spPr>
          <a:xfrm>
            <a:off x="3707904" y="6165304"/>
            <a:ext cx="28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476672"/>
            <a:ext cx="6336704" cy="4752528"/>
          </a:xfrm>
        </p:spPr>
      </p:pic>
      <p:sp>
        <p:nvSpPr>
          <p:cNvPr id="5" name="TextBox 4"/>
          <p:cNvSpPr txBox="1"/>
          <p:nvPr/>
        </p:nvSpPr>
        <p:spPr>
          <a:xfrm>
            <a:off x="2980203" y="5517232"/>
            <a:ext cx="387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332656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4644008" y="5517232"/>
            <a:ext cx="133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41</a:t>
            </a:r>
            <a:endParaRPr lang="ru-RU" dirty="0"/>
          </a:p>
        </p:txBody>
      </p:sp>
      <p:pic>
        <p:nvPicPr>
          <p:cNvPr id="4" name="Содержимое 3" descr="DSCN28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268760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851920" y="6093296"/>
            <a:ext cx="2822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476672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059832" y="5661248"/>
            <a:ext cx="387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548680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203848" y="5733256"/>
            <a:ext cx="387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60648"/>
            <a:ext cx="4104456" cy="2970329"/>
          </a:xfrm>
        </p:spPr>
      </p:pic>
      <p:sp>
        <p:nvSpPr>
          <p:cNvPr id="6" name="TextBox 5"/>
          <p:cNvSpPr txBox="1"/>
          <p:nvPr/>
        </p:nvSpPr>
        <p:spPr>
          <a:xfrm>
            <a:off x="6084168" y="292494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  <p:pic>
        <p:nvPicPr>
          <p:cNvPr id="8" name="Рисунок 7" descr="DSCN2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356992"/>
            <a:ext cx="4104456" cy="326698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60648"/>
            <a:ext cx="3960440" cy="3061320"/>
          </a:xfrm>
        </p:spPr>
      </p:pic>
      <p:pic>
        <p:nvPicPr>
          <p:cNvPr id="5" name="Рисунок 4" descr="DSCN28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573016"/>
            <a:ext cx="3960440" cy="2970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8112" y="3140968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Подоконная часть</a:t>
            </a:r>
            <a:endParaRPr lang="ru-RU" sz="28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43</a:t>
            </a:r>
            <a:endParaRPr lang="ru-RU" dirty="0"/>
          </a:p>
        </p:txBody>
      </p:sp>
      <p:pic>
        <p:nvPicPr>
          <p:cNvPr id="4" name="Содержимое 3" descr="DSCN28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268760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347864" y="6093296"/>
            <a:ext cx="3684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476672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1907704" y="5589240"/>
            <a:ext cx="675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 и фрагмент фриза</a:t>
            </a: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3</a:t>
            </a:r>
            <a:endParaRPr lang="ru-RU" dirty="0"/>
          </a:p>
        </p:txBody>
      </p:sp>
      <p:pic>
        <p:nvPicPr>
          <p:cNvPr id="4" name="Содержимое 3" descr="DSCN2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268760"/>
            <a:ext cx="6333455" cy="4750091"/>
          </a:xfrm>
        </p:spPr>
      </p:pic>
      <p:sp>
        <p:nvSpPr>
          <p:cNvPr id="5" name="TextBox 4"/>
          <p:cNvSpPr txBox="1"/>
          <p:nvPr/>
        </p:nvSpPr>
        <p:spPr>
          <a:xfrm>
            <a:off x="2555776" y="6093296"/>
            <a:ext cx="4836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5328591" cy="3996443"/>
          </a:xfrm>
        </p:spPr>
      </p:pic>
      <p:sp>
        <p:nvSpPr>
          <p:cNvPr id="5" name="TextBox 4"/>
          <p:cNvSpPr txBox="1"/>
          <p:nvPr/>
        </p:nvSpPr>
        <p:spPr>
          <a:xfrm>
            <a:off x="2987824" y="5013176"/>
            <a:ext cx="421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 и фрагмент фриза</a:t>
            </a:r>
            <a:endParaRPr lang="ru-RU" sz="28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26064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4572000" y="5589240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Фронтон</a:t>
            </a:r>
            <a:endParaRPr lang="ru-RU" sz="28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45</a:t>
            </a:r>
            <a:endParaRPr lang="ru-RU" dirty="0"/>
          </a:p>
        </p:txBody>
      </p:sp>
      <p:pic>
        <p:nvPicPr>
          <p:cNvPr id="6" name="Содержимое 5" descr="DSCN28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196752"/>
            <a:ext cx="6400800" cy="4800600"/>
          </a:xfrm>
        </p:spPr>
      </p:pic>
      <p:sp>
        <p:nvSpPr>
          <p:cNvPr id="7" name="TextBox 6"/>
          <p:cNvSpPr txBox="1"/>
          <p:nvPr/>
        </p:nvSpPr>
        <p:spPr>
          <a:xfrm>
            <a:off x="3491880" y="6165304"/>
            <a:ext cx="2822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6731" y="332656"/>
            <a:ext cx="5303621" cy="5076286"/>
          </a:xfrm>
        </p:spPr>
      </p:pic>
      <p:sp>
        <p:nvSpPr>
          <p:cNvPr id="5" name="TextBox 4"/>
          <p:cNvSpPr txBox="1"/>
          <p:nvPr/>
        </p:nvSpPr>
        <p:spPr>
          <a:xfrm>
            <a:off x="3131840" y="5517232"/>
            <a:ext cx="387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404664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203848" y="5445224"/>
            <a:ext cx="387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332656"/>
            <a:ext cx="3816424" cy="2862318"/>
          </a:xfrm>
        </p:spPr>
      </p:pic>
      <p:pic>
        <p:nvPicPr>
          <p:cNvPr id="5" name="Рисунок 4" descr="DSCN28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1" y="3573016"/>
            <a:ext cx="3816425" cy="2906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63409" y="1916832"/>
            <a:ext cx="133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368072" y="4869160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Подоконная часть</a:t>
            </a:r>
            <a:endParaRPr lang="ru-RU" sz="28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46</a:t>
            </a:r>
            <a:endParaRPr lang="ru-RU" dirty="0"/>
          </a:p>
        </p:txBody>
      </p:sp>
      <p:pic>
        <p:nvPicPr>
          <p:cNvPr id="4" name="Содержимое 3" descr="DSCN2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268760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563888" y="6093296"/>
            <a:ext cx="2822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332656"/>
            <a:ext cx="360045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843808" y="5373216"/>
            <a:ext cx="392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6064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915816" y="5229200"/>
            <a:ext cx="4218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 и фрагмент фриза</a:t>
            </a:r>
            <a:endParaRPr lang="ru-RU" sz="28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332656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491880" y="5373216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Подоконная часть</a:t>
            </a: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7864" y="548680"/>
            <a:ext cx="360045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483768" y="5661248"/>
            <a:ext cx="516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548680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4427984" y="5589240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Фронтон</a:t>
            </a:r>
            <a:endParaRPr lang="ru-RU" sz="28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50</a:t>
            </a:r>
            <a:endParaRPr lang="ru-RU" dirty="0"/>
          </a:p>
        </p:txBody>
      </p:sp>
      <p:pic>
        <p:nvPicPr>
          <p:cNvPr id="4" name="Содержимое 3" descr="DSCN28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4375" y="134076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923928" y="6165304"/>
            <a:ext cx="28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476672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124219" y="5805264"/>
            <a:ext cx="387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5" y="260649"/>
            <a:ext cx="3936438" cy="2952328"/>
          </a:xfrm>
        </p:spPr>
      </p:pic>
      <p:pic>
        <p:nvPicPr>
          <p:cNvPr id="5" name="Рисунок 4" descr="DSCN28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645024"/>
            <a:ext cx="3888432" cy="2780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2120" y="1700808"/>
            <a:ext cx="29963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 </a:t>
            </a:r>
          </a:p>
          <a:p>
            <a:pPr algn="ctr"/>
            <a:r>
              <a:rPr lang="ru-RU" sz="2800" dirty="0" smtClean="0"/>
              <a:t>и фрагмент фриза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584096" y="4725144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Подоконная часть</a:t>
            </a:r>
            <a:endParaRPr lang="ru-RU" sz="28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548680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707904" y="5589240"/>
            <a:ext cx="2754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Фрагмент фриза</a:t>
            </a:r>
            <a:endParaRPr lang="ru-RU" sz="28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50/1</a:t>
            </a:r>
            <a:endParaRPr lang="ru-RU" dirty="0"/>
          </a:p>
        </p:txBody>
      </p:sp>
      <p:pic>
        <p:nvPicPr>
          <p:cNvPr id="4" name="Содержимое 3" descr="DSCN28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268760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635896" y="6093296"/>
            <a:ext cx="3182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52</a:t>
            </a:r>
            <a:endParaRPr lang="ru-RU" dirty="0"/>
          </a:p>
        </p:txBody>
      </p:sp>
      <p:pic>
        <p:nvPicPr>
          <p:cNvPr id="4" name="Содержимое 3" descr="DSCN28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340768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3670849" y="6237312"/>
            <a:ext cx="28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412776"/>
            <a:ext cx="3600450" cy="4800600"/>
          </a:xfrm>
        </p:spPr>
      </p:pic>
      <p:sp>
        <p:nvSpPr>
          <p:cNvPr id="5" name="TextBox 4"/>
          <p:cNvSpPr txBox="1"/>
          <p:nvPr/>
        </p:nvSpPr>
        <p:spPr>
          <a:xfrm>
            <a:off x="5271144" y="3068960"/>
            <a:ext cx="387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Общий вид наличников</a:t>
            </a:r>
            <a:endParaRPr lang="ru-RU" sz="28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8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404664"/>
            <a:ext cx="3816424" cy="2970330"/>
          </a:xfrm>
        </p:spPr>
      </p:pic>
      <p:pic>
        <p:nvPicPr>
          <p:cNvPr id="5" name="Рисунок 4" descr="DSCN28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789040"/>
            <a:ext cx="3744416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1401" y="2060848"/>
            <a:ext cx="133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Очелье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436096" y="4941168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Подоконная часть</a:t>
            </a:r>
            <a:endParaRPr lang="ru-RU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Гоголя, 6</a:t>
            </a:r>
            <a:endParaRPr lang="ru-RU" dirty="0"/>
          </a:p>
        </p:txBody>
      </p:sp>
      <p:pic>
        <p:nvPicPr>
          <p:cNvPr id="4" name="Содержимое 3" descr="DSCN27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268760"/>
            <a:ext cx="64008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915816" y="6093296"/>
            <a:ext cx="4476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Общий вид дома</a:t>
            </a:r>
            <a:endParaRPr lang="ru-RU" sz="28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270</TotalTime>
  <Words>403</Words>
  <Application>Microsoft Office PowerPoint</Application>
  <PresentationFormat>Экран (4:3)</PresentationFormat>
  <Paragraphs>137</Paragraphs>
  <Slides>88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Солнцестояние</vt:lpstr>
      <vt:lpstr>УЛИЦА ГОГОЛЯ</vt:lpstr>
      <vt:lpstr>ул. Гоголя, 2</vt:lpstr>
      <vt:lpstr>Слайд 3</vt:lpstr>
      <vt:lpstr>Слайд 4</vt:lpstr>
      <vt:lpstr>Слайд 5</vt:lpstr>
      <vt:lpstr>Слайд 6</vt:lpstr>
      <vt:lpstr>ул. Гоголя, 3</vt:lpstr>
      <vt:lpstr>Слайд 8</vt:lpstr>
      <vt:lpstr>ул. Гоголя, 6</vt:lpstr>
      <vt:lpstr>Слайд 10</vt:lpstr>
      <vt:lpstr>Ул. Гоголя, 7</vt:lpstr>
      <vt:lpstr>Слайд 12</vt:lpstr>
      <vt:lpstr>ул. Гоголя, 8</vt:lpstr>
      <vt:lpstr>Слайд 14</vt:lpstr>
      <vt:lpstr>Слайд 15</vt:lpstr>
      <vt:lpstr>ул. Гоголя, 9</vt:lpstr>
      <vt:lpstr>Слайд 17</vt:lpstr>
      <vt:lpstr>ул. Гоголя, 10</vt:lpstr>
      <vt:lpstr>Слайд 19</vt:lpstr>
      <vt:lpstr>Слайд 20</vt:lpstr>
      <vt:lpstr>Слайд 21</vt:lpstr>
      <vt:lpstr>Ул. Гоголя, 11</vt:lpstr>
      <vt:lpstr>Слайд 23</vt:lpstr>
      <vt:lpstr>Слайд 24</vt:lpstr>
      <vt:lpstr>Слайд 25</vt:lpstr>
      <vt:lpstr>Ул. Гоголя, 14</vt:lpstr>
      <vt:lpstr>Слайд 27</vt:lpstr>
      <vt:lpstr>Слайд 28</vt:lpstr>
      <vt:lpstr>ул. Гоголя, 16</vt:lpstr>
      <vt:lpstr>Слайд 30</vt:lpstr>
      <vt:lpstr>Слайд 31</vt:lpstr>
      <vt:lpstr>ул. Гоголя, 18/1</vt:lpstr>
      <vt:lpstr>Слайд 33</vt:lpstr>
      <vt:lpstr>Слайд 34</vt:lpstr>
      <vt:lpstr>Слайд 35</vt:lpstr>
      <vt:lpstr>Слайд 36</vt:lpstr>
      <vt:lpstr>Слайд 37</vt:lpstr>
      <vt:lpstr>ул. Гоголя, 21</vt:lpstr>
      <vt:lpstr>ул. Гоголя, 22</vt:lpstr>
      <vt:lpstr>Слайд 40</vt:lpstr>
      <vt:lpstr>Слайд 41</vt:lpstr>
      <vt:lpstr>Слайд 42</vt:lpstr>
      <vt:lpstr>Слайд 43</vt:lpstr>
      <vt:lpstr>Слайд 44</vt:lpstr>
      <vt:lpstr>Ул. Гоголя, 23</vt:lpstr>
      <vt:lpstr>Слайд 46</vt:lpstr>
      <vt:lpstr>Слайд 47</vt:lpstr>
      <vt:lpstr>ул. Гоголя, 24</vt:lpstr>
      <vt:lpstr>Слайд 49</vt:lpstr>
      <vt:lpstr>Слайд 50</vt:lpstr>
      <vt:lpstr>ул. Гоголя, 24а</vt:lpstr>
      <vt:lpstr>Слайд 52</vt:lpstr>
      <vt:lpstr>Слайд 53</vt:lpstr>
      <vt:lpstr>ул. Гоголя, 25</vt:lpstr>
      <vt:lpstr>Слайд 55</vt:lpstr>
      <vt:lpstr>Слайд 56</vt:lpstr>
      <vt:lpstr>ул. Гоголя, 31</vt:lpstr>
      <vt:lpstr>Слайд 58</vt:lpstr>
      <vt:lpstr>Слайд 59</vt:lpstr>
      <vt:lpstr>ул. Гоголя, 39</vt:lpstr>
      <vt:lpstr>Слайд 61</vt:lpstr>
      <vt:lpstr>Слайд 62</vt:lpstr>
      <vt:lpstr>ул. Гоголя, 41</vt:lpstr>
      <vt:lpstr>Слайд 64</vt:lpstr>
      <vt:lpstr>Слайд 65</vt:lpstr>
      <vt:lpstr>Слайд 66</vt:lpstr>
      <vt:lpstr>Слайд 67</vt:lpstr>
      <vt:lpstr>ул. Гоголя, 43</vt:lpstr>
      <vt:lpstr>Слайд 69</vt:lpstr>
      <vt:lpstr>Слайд 70</vt:lpstr>
      <vt:lpstr>Слайд 71</vt:lpstr>
      <vt:lpstr>ул. Гоголя, 45</vt:lpstr>
      <vt:lpstr>Слайд 73</vt:lpstr>
      <vt:lpstr>Слайд 74</vt:lpstr>
      <vt:lpstr>Слайд 75</vt:lpstr>
      <vt:lpstr>ул. Гоголя, 46</vt:lpstr>
      <vt:lpstr>Слайд 77</vt:lpstr>
      <vt:lpstr>Слайд 78</vt:lpstr>
      <vt:lpstr>Слайд 79</vt:lpstr>
      <vt:lpstr>Слайд 80</vt:lpstr>
      <vt:lpstr>ул. Гоголя, 50</vt:lpstr>
      <vt:lpstr>Слайд 82</vt:lpstr>
      <vt:lpstr>Слайд 83</vt:lpstr>
      <vt:lpstr>Слайд 84</vt:lpstr>
      <vt:lpstr>ул. Гоголя, 50/1</vt:lpstr>
      <vt:lpstr>ул. Гоголя, 52</vt:lpstr>
      <vt:lpstr>Слайд 87</vt:lpstr>
      <vt:lpstr>Слайд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УЛИЦА ГОГОЛЯ</dc:title>
  <dc:creator>Admin</dc:creator>
  <cp:lastModifiedBy>Admin</cp:lastModifiedBy>
  <cp:revision>27</cp:revision>
  <dcterms:created xsi:type="dcterms:W3CDTF">2017-12-12T03:31:55Z</dcterms:created>
  <dcterms:modified xsi:type="dcterms:W3CDTF">2017-12-12T08:02:41Z</dcterms:modified>
</cp:coreProperties>
</file>